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 varScale="1">
        <p:scale>
          <a:sx n="81" d="100"/>
          <a:sy n="81" d="100"/>
        </p:scale>
        <p:origin x="82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EFE43A64-F950-49CF-B1AF-004DD8293BFD}"/>
              </a:ext>
            </a:extLst>
          </p:cNvPr>
          <p:cNvSpPr/>
          <p:nvPr userDrawn="1"/>
        </p:nvSpPr>
        <p:spPr>
          <a:xfrm rot="5400000">
            <a:off x="3909765" y="-3909766"/>
            <a:ext cx="1324463" cy="914400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42000">
                <a:schemeClr val="bg1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81FDBC0-9B69-460B-9EF0-7F201D84B4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14" y="395417"/>
            <a:ext cx="1180995" cy="852616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9779DD21-7272-422C-995F-545A5F2F9108}"/>
              </a:ext>
            </a:extLst>
          </p:cNvPr>
          <p:cNvSpPr/>
          <p:nvPr userDrawn="1"/>
        </p:nvSpPr>
        <p:spPr>
          <a:xfrm>
            <a:off x="2107173" y="1"/>
            <a:ext cx="45719" cy="13255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7CD24C1-1660-4B33-BFE5-DD2BF1DEE03C}"/>
              </a:ext>
            </a:extLst>
          </p:cNvPr>
          <p:cNvSpPr txBox="1">
            <a:spLocks/>
          </p:cNvSpPr>
          <p:nvPr userDrawn="1"/>
        </p:nvSpPr>
        <p:spPr>
          <a:xfrm>
            <a:off x="2337223" y="357200"/>
            <a:ext cx="6113907" cy="929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3rd International Conference on Industry 4.0 and Smart Manufacturing - ISM 2021 </a:t>
            </a:r>
          </a:p>
          <a:p>
            <a:pPr algn="l"/>
            <a:r>
              <a:rPr lang="en-US" sz="14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Upper Austria University of Applied Sciences - Hagenberg Campus - Linz, Austria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Blended Conference | </a:t>
            </a:r>
            <a:r>
              <a:rPr lang="en-US" sz="14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17-19 November 2021</a:t>
            </a:r>
            <a:endParaRPr lang="it-IT" sz="1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3495462-3032-4AE3-9EFE-21B368C016F5}"/>
              </a:ext>
            </a:extLst>
          </p:cNvPr>
          <p:cNvSpPr/>
          <p:nvPr userDrawn="1"/>
        </p:nvSpPr>
        <p:spPr>
          <a:xfrm rot="16200000">
            <a:off x="4503658" y="2217656"/>
            <a:ext cx="136686" cy="9143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9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1056252-DBCB-434D-B7A0-AA90FD6CDD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180" y="6221943"/>
            <a:ext cx="666641" cy="481279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A1DC9EB-9A36-483B-A8F1-91B31D8467F2}"/>
              </a:ext>
            </a:extLst>
          </p:cNvPr>
          <p:cNvSpPr txBox="1"/>
          <p:nvPr userDrawn="1"/>
        </p:nvSpPr>
        <p:spPr>
          <a:xfrm>
            <a:off x="505714" y="6462584"/>
            <a:ext cx="15786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>
                <a:latin typeface="+mj-lt"/>
              </a:rPr>
              <a:t>17-19 November 2021</a:t>
            </a:r>
            <a:endParaRPr lang="en-US" sz="1200" dirty="0">
              <a:latin typeface="+mj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D459B1-6A95-42CB-A6E3-FC1D912B0DA2}"/>
              </a:ext>
            </a:extLst>
          </p:cNvPr>
          <p:cNvSpPr txBox="1"/>
          <p:nvPr userDrawn="1"/>
        </p:nvSpPr>
        <p:spPr>
          <a:xfrm>
            <a:off x="2130032" y="6462583"/>
            <a:ext cx="5830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+mj-lt"/>
              </a:rPr>
              <a:t>3rd International Conference on Industry 4.0 and Smart Manufacturing - ISM 2021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EF920E7-F685-4A6B-B3AC-DA37A829A5E0}"/>
              </a:ext>
            </a:extLst>
          </p:cNvPr>
          <p:cNvSpPr/>
          <p:nvPr userDrawn="1"/>
        </p:nvSpPr>
        <p:spPr>
          <a:xfrm rot="16200000">
            <a:off x="3937140" y="2428923"/>
            <a:ext cx="45719" cy="792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898C958A-88DC-44E9-ADE6-D823B17EB9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5162" y="569913"/>
            <a:ext cx="5424553" cy="482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+mj-lt"/>
              </a:defRPr>
            </a:lvl1pPr>
          </a:lstStyle>
          <a:p>
            <a:pPr lvl="0"/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title</a:t>
            </a:r>
            <a:endParaRPr lang="en-US" dirty="0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5E61F36C-ED69-4A46-8AEE-BFE4B0B645D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5163" y="1239838"/>
            <a:ext cx="7804822" cy="2846682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800">
                <a:latin typeface="+mj-lt"/>
              </a:defRPr>
            </a:lvl1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Pellentesque</a:t>
            </a:r>
            <a:r>
              <a:rPr lang="it-IT" dirty="0"/>
              <a:t> lacinia </a:t>
            </a:r>
            <a:r>
              <a:rPr lang="it-IT" dirty="0" err="1"/>
              <a:t>erat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 </a:t>
            </a:r>
            <a:r>
              <a:rPr lang="it-IT" dirty="0" err="1"/>
              <a:t>felis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 </a:t>
            </a:r>
            <a:r>
              <a:rPr lang="it-IT" dirty="0" err="1"/>
              <a:t>accumsan</a:t>
            </a:r>
            <a:r>
              <a:rPr lang="it-IT" dirty="0"/>
              <a:t>. </a:t>
            </a:r>
            <a:r>
              <a:rPr lang="it-IT" dirty="0" err="1"/>
              <a:t>Fusce</a:t>
            </a:r>
            <a:r>
              <a:rPr lang="it-IT" dirty="0"/>
              <a:t> pulvinar </a:t>
            </a:r>
            <a:r>
              <a:rPr lang="it-IT" dirty="0" err="1"/>
              <a:t>elit</a:t>
            </a:r>
            <a:r>
              <a:rPr lang="it-IT" dirty="0"/>
              <a:t> </a:t>
            </a:r>
            <a:r>
              <a:rPr lang="it-IT" dirty="0" err="1"/>
              <a:t>tellus</a:t>
            </a:r>
            <a:r>
              <a:rPr lang="it-IT" dirty="0"/>
              <a:t>,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 ornare mi </a:t>
            </a:r>
            <a:r>
              <a:rPr lang="it-IT" dirty="0" err="1"/>
              <a:t>auctor</a:t>
            </a:r>
            <a:r>
              <a:rPr lang="it-IT" dirty="0"/>
              <a:t> in. </a:t>
            </a:r>
            <a:r>
              <a:rPr lang="it-IT" dirty="0" err="1"/>
              <a:t>Maecenas</a:t>
            </a:r>
            <a:r>
              <a:rPr lang="it-IT" dirty="0"/>
              <a:t> vitae </a:t>
            </a:r>
            <a:r>
              <a:rPr lang="it-IT" dirty="0" err="1"/>
              <a:t>sem</a:t>
            </a:r>
            <a:r>
              <a:rPr lang="it-IT" dirty="0"/>
              <a:t> </a:t>
            </a:r>
            <a:r>
              <a:rPr lang="it-IT" dirty="0" err="1"/>
              <a:t>metus</a:t>
            </a:r>
            <a:r>
              <a:rPr lang="it-IT" dirty="0"/>
              <a:t>. In ex est, molestie </a:t>
            </a:r>
            <a:r>
              <a:rPr lang="it-IT" dirty="0" err="1"/>
              <a:t>eget</a:t>
            </a:r>
            <a:r>
              <a:rPr lang="it-IT" dirty="0"/>
              <a:t> </a:t>
            </a:r>
            <a:r>
              <a:rPr lang="it-IT" dirty="0" err="1"/>
              <a:t>vehicula</a:t>
            </a:r>
            <a:r>
              <a:rPr lang="it-IT" dirty="0"/>
              <a:t> </a:t>
            </a:r>
            <a:r>
              <a:rPr lang="it-IT" dirty="0" err="1"/>
              <a:t>eget</a:t>
            </a:r>
            <a:r>
              <a:rPr lang="it-IT" dirty="0"/>
              <a:t>, </a:t>
            </a:r>
            <a:r>
              <a:rPr lang="it-IT" dirty="0" err="1"/>
              <a:t>pellentesque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 orci. </a:t>
            </a:r>
            <a:r>
              <a:rPr lang="it-IT" dirty="0" err="1"/>
              <a:t>Nam</a:t>
            </a:r>
            <a:r>
              <a:rPr lang="it-IT" dirty="0"/>
              <a:t> et gravida </a:t>
            </a:r>
            <a:r>
              <a:rPr lang="it-IT" dirty="0" err="1"/>
              <a:t>dolor</a:t>
            </a:r>
            <a:r>
              <a:rPr lang="it-IT" dirty="0"/>
              <a:t>, id </a:t>
            </a:r>
            <a:r>
              <a:rPr lang="it-IT" dirty="0" err="1"/>
              <a:t>interdum</a:t>
            </a:r>
            <a:r>
              <a:rPr lang="it-IT" dirty="0"/>
              <a:t> orci. </a:t>
            </a:r>
            <a:r>
              <a:rPr lang="it-IT" dirty="0" err="1"/>
              <a:t>Suspendisse</a:t>
            </a:r>
            <a:r>
              <a:rPr lang="it-IT" dirty="0"/>
              <a:t> </a:t>
            </a:r>
            <a:r>
              <a:rPr lang="it-IT" dirty="0" err="1"/>
              <a:t>eu</a:t>
            </a:r>
            <a:r>
              <a:rPr lang="it-IT" dirty="0"/>
              <a:t> </a:t>
            </a:r>
            <a:r>
              <a:rPr lang="it-IT" dirty="0" err="1"/>
              <a:t>justo</a:t>
            </a:r>
            <a:r>
              <a:rPr lang="it-IT" dirty="0"/>
              <a:t> libero. </a:t>
            </a:r>
            <a:r>
              <a:rPr lang="it-IT" dirty="0" err="1"/>
              <a:t>Aenean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 </a:t>
            </a:r>
            <a:r>
              <a:rPr lang="it-IT" dirty="0" err="1"/>
              <a:t>accumsan</a:t>
            </a:r>
            <a:r>
              <a:rPr lang="it-IT" dirty="0"/>
              <a:t> </a:t>
            </a:r>
            <a:r>
              <a:rPr lang="it-IT" dirty="0" err="1"/>
              <a:t>neque</a:t>
            </a:r>
            <a:r>
              <a:rPr lang="it-IT" dirty="0"/>
              <a:t>. </a:t>
            </a:r>
            <a:r>
              <a:rPr lang="it-IT" dirty="0" err="1"/>
              <a:t>Fusce</a:t>
            </a:r>
            <a:r>
              <a:rPr lang="it-IT" dirty="0"/>
              <a:t> </a:t>
            </a:r>
            <a:r>
              <a:rPr lang="it-IT" dirty="0" err="1"/>
              <a:t>dignissim</a:t>
            </a:r>
            <a:r>
              <a:rPr lang="it-IT" dirty="0"/>
              <a:t> </a:t>
            </a:r>
            <a:r>
              <a:rPr lang="it-IT" dirty="0" err="1"/>
              <a:t>nibh</a:t>
            </a:r>
            <a:r>
              <a:rPr lang="it-IT" dirty="0"/>
              <a:t> </a:t>
            </a:r>
            <a:r>
              <a:rPr lang="it-IT" dirty="0" err="1"/>
              <a:t>diam</a:t>
            </a:r>
            <a:r>
              <a:rPr lang="it-IT" dirty="0"/>
              <a:t>, </a:t>
            </a:r>
            <a:r>
              <a:rPr lang="it-IT" dirty="0" err="1"/>
              <a:t>euismod</a:t>
            </a:r>
            <a:r>
              <a:rPr lang="it-IT" dirty="0"/>
              <a:t> </a:t>
            </a:r>
            <a:r>
              <a:rPr lang="it-IT" dirty="0" err="1"/>
              <a:t>laoreet</a:t>
            </a:r>
            <a:r>
              <a:rPr lang="it-IT" dirty="0"/>
              <a:t> urna viverra </a:t>
            </a:r>
            <a:r>
              <a:rPr lang="it-IT" dirty="0" err="1"/>
              <a:t>at</a:t>
            </a:r>
            <a:r>
              <a:rPr lang="it-IT" dirty="0"/>
              <a:t>. </a:t>
            </a:r>
            <a:r>
              <a:rPr lang="it-IT" dirty="0" err="1"/>
              <a:t>Aliquam</a:t>
            </a:r>
            <a:r>
              <a:rPr lang="it-IT" dirty="0"/>
              <a:t> </a:t>
            </a:r>
            <a:r>
              <a:rPr lang="it-IT" dirty="0" err="1"/>
              <a:t>felis</a:t>
            </a:r>
            <a:r>
              <a:rPr lang="it-IT" dirty="0"/>
              <a:t> </a:t>
            </a:r>
            <a:r>
              <a:rPr lang="it-IT" dirty="0" err="1"/>
              <a:t>metus</a:t>
            </a:r>
            <a:r>
              <a:rPr lang="it-IT" dirty="0"/>
              <a:t>, </a:t>
            </a:r>
            <a:r>
              <a:rPr lang="it-IT" dirty="0" err="1"/>
              <a:t>laoreet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 </a:t>
            </a:r>
            <a:r>
              <a:rPr lang="it-IT" dirty="0" err="1"/>
              <a:t>velit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placerat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orci. </a:t>
            </a:r>
            <a:r>
              <a:rPr lang="it-IT" dirty="0" err="1"/>
              <a:t>Duis</a:t>
            </a:r>
            <a:r>
              <a:rPr lang="it-IT" dirty="0"/>
              <a:t>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dapibus</a:t>
            </a:r>
            <a:r>
              <a:rPr lang="it-IT" dirty="0"/>
              <a:t> </a:t>
            </a:r>
            <a:r>
              <a:rPr lang="it-IT" dirty="0" err="1"/>
              <a:t>commodo</a:t>
            </a:r>
            <a:r>
              <a:rPr lang="it-IT" dirty="0"/>
              <a:t>. Morbi </a:t>
            </a:r>
            <a:r>
              <a:rPr lang="it-IT" dirty="0" err="1"/>
              <a:t>auctor</a:t>
            </a:r>
            <a:r>
              <a:rPr lang="it-IT" dirty="0"/>
              <a:t> id </a:t>
            </a:r>
            <a:r>
              <a:rPr lang="it-IT" dirty="0" err="1"/>
              <a:t>erat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ante </a:t>
            </a:r>
            <a:r>
              <a:rPr lang="it-IT" dirty="0" err="1"/>
              <a:t>ipsum</a:t>
            </a:r>
            <a:r>
              <a:rPr lang="it-IT" dirty="0"/>
              <a:t> primis in </a:t>
            </a:r>
            <a:r>
              <a:rPr lang="it-IT" dirty="0" err="1"/>
              <a:t>faucibus</a:t>
            </a:r>
            <a:r>
              <a:rPr lang="it-IT" dirty="0"/>
              <a:t> orci </a:t>
            </a:r>
            <a:r>
              <a:rPr lang="it-IT" dirty="0" err="1"/>
              <a:t>luctus</a:t>
            </a:r>
            <a:r>
              <a:rPr lang="it-IT" dirty="0"/>
              <a:t> et </a:t>
            </a:r>
            <a:r>
              <a:rPr lang="it-IT" dirty="0" err="1"/>
              <a:t>ultrices</a:t>
            </a:r>
            <a:r>
              <a:rPr lang="it-IT" dirty="0"/>
              <a:t> </a:t>
            </a:r>
            <a:r>
              <a:rPr lang="it-IT" dirty="0" err="1"/>
              <a:t>posuere</a:t>
            </a:r>
            <a:r>
              <a:rPr lang="it-IT" dirty="0"/>
              <a:t> </a:t>
            </a:r>
            <a:r>
              <a:rPr lang="it-IT" dirty="0" err="1"/>
              <a:t>cubilia</a:t>
            </a:r>
            <a:r>
              <a:rPr lang="it-IT" dirty="0"/>
              <a:t> </a:t>
            </a:r>
            <a:r>
              <a:rPr lang="it-IT" dirty="0" err="1"/>
              <a:t>curae</a:t>
            </a:r>
            <a:r>
              <a:rPr lang="it-IT" dirty="0"/>
              <a:t>; </a:t>
            </a:r>
            <a:r>
              <a:rPr lang="it-IT" dirty="0" err="1"/>
              <a:t>Aliquam</a:t>
            </a:r>
            <a:r>
              <a:rPr lang="it-IT" dirty="0"/>
              <a:t> </a:t>
            </a:r>
            <a:r>
              <a:rPr lang="it-IT" dirty="0" err="1"/>
              <a:t>neque</a:t>
            </a:r>
            <a:r>
              <a:rPr lang="it-IT" dirty="0"/>
              <a:t> </a:t>
            </a:r>
            <a:r>
              <a:rPr lang="it-IT" dirty="0" err="1"/>
              <a:t>leo</a:t>
            </a:r>
            <a:r>
              <a:rPr lang="it-IT" dirty="0"/>
              <a:t>, lacinia vitae </a:t>
            </a:r>
            <a:r>
              <a:rPr lang="it-IT" dirty="0" err="1"/>
              <a:t>tortor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, </a:t>
            </a:r>
            <a:r>
              <a:rPr lang="it-IT" dirty="0" err="1"/>
              <a:t>rutrum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sapien</a:t>
            </a:r>
            <a:r>
              <a:rPr lang="it-IT" dirty="0"/>
              <a:t>. Nulla </a:t>
            </a:r>
            <a:r>
              <a:rPr lang="it-IT" dirty="0" err="1"/>
              <a:t>feugiat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in libero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finibus</a:t>
            </a:r>
            <a:r>
              <a:rPr lang="it-IT" dirty="0"/>
              <a:t>. Nulla in ante </a:t>
            </a:r>
            <a:r>
              <a:rPr lang="it-IT" dirty="0" err="1"/>
              <a:t>nec</a:t>
            </a:r>
            <a:r>
              <a:rPr lang="it-IT" dirty="0"/>
              <a:t>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finibus</a:t>
            </a:r>
            <a:r>
              <a:rPr lang="it-IT" dirty="0"/>
              <a:t> </a:t>
            </a:r>
            <a:r>
              <a:rPr lang="it-IT" dirty="0" err="1"/>
              <a:t>finibus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97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738E34AA-2206-4AC5-87A9-04F04E4C1CE9}"/>
              </a:ext>
            </a:extLst>
          </p:cNvPr>
          <p:cNvSpPr/>
          <p:nvPr userDrawn="1"/>
        </p:nvSpPr>
        <p:spPr>
          <a:xfrm rot="5400000">
            <a:off x="3909765" y="-3909766"/>
            <a:ext cx="1324463" cy="914400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42000">
                <a:schemeClr val="bg1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8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BDD4-68A6-4C04-8964-7CCEAECDAC5D}"/>
              </a:ext>
            </a:extLst>
          </p:cNvPr>
          <p:cNvSpPr txBox="1">
            <a:spLocks/>
          </p:cNvSpPr>
          <p:nvPr/>
        </p:nvSpPr>
        <p:spPr>
          <a:xfrm>
            <a:off x="289686" y="1538144"/>
            <a:ext cx="8564628" cy="172633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dirty="0"/>
              <a:t>Title</a:t>
            </a:r>
            <a:endParaRPr lang="en-US" sz="44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37BF688-C220-4DA3-BCBE-DE807E0C355F}"/>
              </a:ext>
            </a:extLst>
          </p:cNvPr>
          <p:cNvSpPr/>
          <p:nvPr/>
        </p:nvSpPr>
        <p:spPr>
          <a:xfrm>
            <a:off x="3160811" y="5213202"/>
            <a:ext cx="972000" cy="97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Your Logo 1</a:t>
            </a:r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BF2C4BA-BEFA-46E1-BB38-EDDBDF788205}"/>
              </a:ext>
            </a:extLst>
          </p:cNvPr>
          <p:cNvSpPr/>
          <p:nvPr/>
        </p:nvSpPr>
        <p:spPr>
          <a:xfrm>
            <a:off x="4227611" y="5213202"/>
            <a:ext cx="972000" cy="97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Your Logo 2</a:t>
            </a:r>
            <a:endParaRPr lang="en-US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9BCE117-BFFF-4191-B246-BCBB39BC44E2}"/>
              </a:ext>
            </a:extLst>
          </p:cNvPr>
          <p:cNvSpPr/>
          <p:nvPr/>
        </p:nvSpPr>
        <p:spPr>
          <a:xfrm>
            <a:off x="5294411" y="5213202"/>
            <a:ext cx="972000" cy="97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Your Logo 3</a:t>
            </a:r>
            <a:endParaRPr lang="en-US" dirty="0"/>
          </a:p>
        </p:txBody>
      </p:sp>
      <p:sp>
        <p:nvSpPr>
          <p:cNvPr id="6" name="Segnaposto testo 21">
            <a:extLst>
              <a:ext uri="{FF2B5EF4-FFF2-40B4-BE49-F238E27FC236}">
                <a16:creationId xmlns:a16="http://schemas.microsoft.com/office/drawing/2014/main" id="{465562EA-B395-4DA1-A6BD-0EFC896C34B0}"/>
              </a:ext>
            </a:extLst>
          </p:cNvPr>
          <p:cNvSpPr txBox="1">
            <a:spLocks/>
          </p:cNvSpPr>
          <p:nvPr/>
        </p:nvSpPr>
        <p:spPr>
          <a:xfrm>
            <a:off x="289686" y="3338617"/>
            <a:ext cx="8564628" cy="9144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0" dirty="0"/>
              <a:t>First </a:t>
            </a:r>
            <a:r>
              <a:rPr lang="it-IT" b="0" dirty="0" err="1"/>
              <a:t>author</a:t>
            </a:r>
            <a:r>
              <a:rPr lang="it-IT" b="0" baseline="30000" dirty="0"/>
              <a:t> a</a:t>
            </a:r>
            <a:r>
              <a:rPr lang="it-IT" b="0" dirty="0"/>
              <a:t>, Second </a:t>
            </a:r>
            <a:r>
              <a:rPr lang="it-IT" b="0" dirty="0" err="1"/>
              <a:t>author</a:t>
            </a:r>
            <a:r>
              <a:rPr lang="it-IT" b="0" baseline="30000" dirty="0"/>
              <a:t> b</a:t>
            </a:r>
            <a:r>
              <a:rPr lang="it-IT" b="0" dirty="0"/>
              <a:t>, Third </a:t>
            </a:r>
            <a:r>
              <a:rPr lang="it-IT" b="0" dirty="0" err="1"/>
              <a:t>author</a:t>
            </a:r>
            <a:r>
              <a:rPr lang="it-IT" b="0" baseline="30000" dirty="0"/>
              <a:t> c</a:t>
            </a:r>
          </a:p>
          <a:p>
            <a:r>
              <a:rPr lang="en-US" b="0" dirty="0"/>
              <a:t>(please underline presenting author)</a:t>
            </a:r>
          </a:p>
        </p:txBody>
      </p:sp>
      <p:sp>
        <p:nvSpPr>
          <p:cNvPr id="7" name="Segnaposto testo 25">
            <a:extLst>
              <a:ext uri="{FF2B5EF4-FFF2-40B4-BE49-F238E27FC236}">
                <a16:creationId xmlns:a16="http://schemas.microsoft.com/office/drawing/2014/main" id="{3D3DFF88-CB06-47BB-9DDA-6ECB088A69B6}"/>
              </a:ext>
            </a:extLst>
          </p:cNvPr>
          <p:cNvSpPr txBox="1">
            <a:spLocks/>
          </p:cNvSpPr>
          <p:nvPr/>
        </p:nvSpPr>
        <p:spPr>
          <a:xfrm>
            <a:off x="289685" y="4298802"/>
            <a:ext cx="8564628" cy="9144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i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aseline="30000" dirty="0" err="1"/>
              <a:t>a,b</a:t>
            </a:r>
            <a:r>
              <a:rPr lang="it-IT" sz="1800" dirty="0"/>
              <a:t> First </a:t>
            </a:r>
            <a:r>
              <a:rPr lang="it-IT" sz="1800" dirty="0" err="1"/>
              <a:t>affiliation</a:t>
            </a:r>
            <a:r>
              <a:rPr lang="it-IT" sz="1800" dirty="0"/>
              <a:t>, </a:t>
            </a:r>
            <a:r>
              <a:rPr lang="it-IT" sz="1800" dirty="0" err="1"/>
              <a:t>Address</a:t>
            </a:r>
            <a:r>
              <a:rPr lang="it-IT" sz="1800" dirty="0"/>
              <a:t>, City, Country</a:t>
            </a:r>
          </a:p>
          <a:p>
            <a:pPr>
              <a:spcBef>
                <a:spcPct val="0"/>
              </a:spcBef>
              <a:defRPr/>
            </a:pPr>
            <a:r>
              <a:rPr lang="it-IT" sz="1800" baseline="30000" dirty="0"/>
              <a:t>c</a:t>
            </a:r>
            <a:r>
              <a:rPr lang="it-IT" sz="1800" dirty="0"/>
              <a:t> Second </a:t>
            </a:r>
            <a:r>
              <a:rPr lang="it-IT" sz="1800" dirty="0" err="1"/>
              <a:t>affiliation</a:t>
            </a:r>
            <a:r>
              <a:rPr lang="it-IT" sz="1800" dirty="0"/>
              <a:t>, </a:t>
            </a:r>
            <a:r>
              <a:rPr lang="it-IT" sz="1800" dirty="0" err="1"/>
              <a:t>Address</a:t>
            </a:r>
            <a:r>
              <a:rPr lang="it-IT" sz="1800" dirty="0"/>
              <a:t>, City, Country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8354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908DEEA-3396-4E43-91E1-E82E8D6733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83D87-8EE5-405C-A67D-7FB614D67E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FE40C8C-2D6E-403C-BD03-CF1F6E78C73D}"/>
              </a:ext>
            </a:extLst>
          </p:cNvPr>
          <p:cNvSpPr/>
          <p:nvPr/>
        </p:nvSpPr>
        <p:spPr>
          <a:xfrm>
            <a:off x="6276539" y="485877"/>
            <a:ext cx="663888" cy="6035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Your Logo 1</a:t>
            </a:r>
            <a:endParaRPr lang="en-US" sz="14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E06EBB7-6F1B-410E-931C-B74BACCE3CBD}"/>
              </a:ext>
            </a:extLst>
          </p:cNvPr>
          <p:cNvSpPr/>
          <p:nvPr/>
        </p:nvSpPr>
        <p:spPr>
          <a:xfrm>
            <a:off x="7019056" y="485877"/>
            <a:ext cx="663888" cy="6035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Your Logo 2</a:t>
            </a:r>
            <a:endParaRPr lang="en-US" sz="1400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02D0D07-A03D-4B1D-B249-70594158B79C}"/>
              </a:ext>
            </a:extLst>
          </p:cNvPr>
          <p:cNvSpPr/>
          <p:nvPr/>
        </p:nvSpPr>
        <p:spPr>
          <a:xfrm>
            <a:off x="7761573" y="485877"/>
            <a:ext cx="663888" cy="6035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Your Logo 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432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BDD4-68A6-4C04-8964-7CCEAECDAC5D}"/>
              </a:ext>
            </a:extLst>
          </p:cNvPr>
          <p:cNvSpPr txBox="1">
            <a:spLocks/>
          </p:cNvSpPr>
          <p:nvPr/>
        </p:nvSpPr>
        <p:spPr>
          <a:xfrm>
            <a:off x="289686" y="2618920"/>
            <a:ext cx="8564628" cy="64555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/>
              <a:t>Title</a:t>
            </a:r>
            <a:endParaRPr lang="en-US" sz="24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37BF688-C220-4DA3-BCBE-DE807E0C355F}"/>
              </a:ext>
            </a:extLst>
          </p:cNvPr>
          <p:cNvSpPr/>
          <p:nvPr/>
        </p:nvSpPr>
        <p:spPr>
          <a:xfrm>
            <a:off x="3204993" y="5521334"/>
            <a:ext cx="883636" cy="8836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Your Logo 1</a:t>
            </a:r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BF2C4BA-BEFA-46E1-BB38-EDDBDF788205}"/>
              </a:ext>
            </a:extLst>
          </p:cNvPr>
          <p:cNvSpPr/>
          <p:nvPr/>
        </p:nvSpPr>
        <p:spPr>
          <a:xfrm>
            <a:off x="4271793" y="5521334"/>
            <a:ext cx="883636" cy="8836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Your Logo 2</a:t>
            </a:r>
            <a:endParaRPr lang="en-US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9BCE117-BFFF-4191-B246-BCBB39BC44E2}"/>
              </a:ext>
            </a:extLst>
          </p:cNvPr>
          <p:cNvSpPr/>
          <p:nvPr/>
        </p:nvSpPr>
        <p:spPr>
          <a:xfrm>
            <a:off x="5338593" y="5521334"/>
            <a:ext cx="883636" cy="8836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Your Logo 3</a:t>
            </a:r>
            <a:endParaRPr lang="en-US" dirty="0"/>
          </a:p>
        </p:txBody>
      </p:sp>
      <p:sp>
        <p:nvSpPr>
          <p:cNvPr id="6" name="Segnaposto testo 21">
            <a:extLst>
              <a:ext uri="{FF2B5EF4-FFF2-40B4-BE49-F238E27FC236}">
                <a16:creationId xmlns:a16="http://schemas.microsoft.com/office/drawing/2014/main" id="{465562EA-B395-4DA1-A6BD-0EFC896C34B0}"/>
              </a:ext>
            </a:extLst>
          </p:cNvPr>
          <p:cNvSpPr txBox="1">
            <a:spLocks/>
          </p:cNvSpPr>
          <p:nvPr/>
        </p:nvSpPr>
        <p:spPr>
          <a:xfrm>
            <a:off x="289686" y="3338617"/>
            <a:ext cx="8564628" cy="64555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b="0" dirty="0"/>
              <a:t>First </a:t>
            </a:r>
            <a:r>
              <a:rPr lang="it-IT" sz="1600" b="0" dirty="0" err="1"/>
              <a:t>author</a:t>
            </a:r>
            <a:r>
              <a:rPr lang="it-IT" sz="1600" b="0" baseline="30000" dirty="0"/>
              <a:t> a</a:t>
            </a:r>
            <a:r>
              <a:rPr lang="it-IT" sz="1600" b="0" dirty="0"/>
              <a:t>, Second </a:t>
            </a:r>
            <a:r>
              <a:rPr lang="it-IT" sz="1600" b="0" dirty="0" err="1"/>
              <a:t>author</a:t>
            </a:r>
            <a:r>
              <a:rPr lang="it-IT" sz="1600" b="0" baseline="30000" dirty="0"/>
              <a:t> b</a:t>
            </a:r>
            <a:r>
              <a:rPr lang="it-IT" sz="1600" b="0" dirty="0"/>
              <a:t>, Third </a:t>
            </a:r>
            <a:r>
              <a:rPr lang="it-IT" sz="1600" b="0" dirty="0" err="1"/>
              <a:t>author</a:t>
            </a:r>
            <a:r>
              <a:rPr lang="it-IT" sz="1600" b="0" baseline="30000" dirty="0"/>
              <a:t> c</a:t>
            </a:r>
          </a:p>
          <a:p>
            <a:r>
              <a:rPr lang="en-US" sz="1600" b="0" dirty="0"/>
              <a:t>(please underline presenting author)</a:t>
            </a:r>
          </a:p>
        </p:txBody>
      </p:sp>
      <p:sp>
        <p:nvSpPr>
          <p:cNvPr id="7" name="Segnaposto testo 25">
            <a:extLst>
              <a:ext uri="{FF2B5EF4-FFF2-40B4-BE49-F238E27FC236}">
                <a16:creationId xmlns:a16="http://schemas.microsoft.com/office/drawing/2014/main" id="{3D3DFF88-CB06-47BB-9DDA-6ECB088A69B6}"/>
              </a:ext>
            </a:extLst>
          </p:cNvPr>
          <p:cNvSpPr txBox="1">
            <a:spLocks/>
          </p:cNvSpPr>
          <p:nvPr/>
        </p:nvSpPr>
        <p:spPr>
          <a:xfrm>
            <a:off x="289685" y="3953130"/>
            <a:ext cx="8564628" cy="64555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i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aseline="30000" dirty="0" err="1"/>
              <a:t>a,b</a:t>
            </a:r>
            <a:r>
              <a:rPr lang="it-IT" sz="1200" dirty="0"/>
              <a:t> First </a:t>
            </a:r>
            <a:r>
              <a:rPr lang="it-IT" sz="1200" dirty="0" err="1"/>
              <a:t>affiliation</a:t>
            </a:r>
            <a:r>
              <a:rPr lang="it-IT" sz="1200" dirty="0"/>
              <a:t>, </a:t>
            </a:r>
            <a:r>
              <a:rPr lang="it-IT" sz="1200" dirty="0" err="1"/>
              <a:t>Address</a:t>
            </a:r>
            <a:r>
              <a:rPr lang="it-IT" sz="1200" dirty="0"/>
              <a:t>, City, Country</a:t>
            </a:r>
          </a:p>
          <a:p>
            <a:pPr>
              <a:spcBef>
                <a:spcPct val="0"/>
              </a:spcBef>
              <a:defRPr/>
            </a:pPr>
            <a:r>
              <a:rPr lang="it-IT" sz="1200" baseline="30000" dirty="0"/>
              <a:t>c</a:t>
            </a:r>
            <a:r>
              <a:rPr lang="it-IT" sz="1200" dirty="0"/>
              <a:t> Second </a:t>
            </a:r>
            <a:r>
              <a:rPr lang="it-IT" sz="1200" dirty="0" err="1"/>
              <a:t>affiliation</a:t>
            </a:r>
            <a:r>
              <a:rPr lang="it-IT" sz="1200" dirty="0"/>
              <a:t>, </a:t>
            </a:r>
            <a:r>
              <a:rPr lang="it-IT" sz="1200" dirty="0" err="1"/>
              <a:t>Address</a:t>
            </a:r>
            <a:r>
              <a:rPr lang="it-IT" sz="1200" dirty="0"/>
              <a:t>, City, Country</a:t>
            </a:r>
            <a:endParaRPr lang="en-US" sz="1200" dirty="0"/>
          </a:p>
        </p:txBody>
      </p:sp>
      <p:sp>
        <p:nvSpPr>
          <p:cNvPr id="8" name="Segnaposto testo 25">
            <a:extLst>
              <a:ext uri="{FF2B5EF4-FFF2-40B4-BE49-F238E27FC236}">
                <a16:creationId xmlns:a16="http://schemas.microsoft.com/office/drawing/2014/main" id="{F983A682-4FE4-44D4-8D45-9BA742707881}"/>
              </a:ext>
            </a:extLst>
          </p:cNvPr>
          <p:cNvSpPr txBox="1">
            <a:spLocks/>
          </p:cNvSpPr>
          <p:nvPr/>
        </p:nvSpPr>
        <p:spPr>
          <a:xfrm>
            <a:off x="289685" y="4509312"/>
            <a:ext cx="8564628" cy="64555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i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b="1" i="0" dirty="0" err="1"/>
              <a:t>Contacts</a:t>
            </a:r>
            <a:endParaRPr lang="it-IT" sz="1600" b="1" i="0" baseline="30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i="0" baseline="30000" dirty="0"/>
              <a:t>a</a:t>
            </a:r>
            <a:r>
              <a:rPr lang="it-IT" sz="1600" i="0" dirty="0"/>
              <a:t> Email </a:t>
            </a:r>
            <a:r>
              <a:rPr lang="it-IT" sz="1600" i="0" dirty="0" err="1"/>
              <a:t>address</a:t>
            </a:r>
            <a:r>
              <a:rPr lang="it-IT" sz="1600" i="0" dirty="0"/>
              <a:t>, </a:t>
            </a:r>
            <a:r>
              <a:rPr lang="it-IT" sz="1600" i="0" baseline="30000" dirty="0"/>
              <a:t>b</a:t>
            </a:r>
            <a:r>
              <a:rPr lang="it-IT" sz="1600" i="0" dirty="0"/>
              <a:t> Email </a:t>
            </a:r>
            <a:r>
              <a:rPr lang="it-IT" sz="1600" i="0" dirty="0" err="1"/>
              <a:t>address</a:t>
            </a:r>
            <a:r>
              <a:rPr lang="it-IT" sz="1600" i="0" dirty="0"/>
              <a:t>, </a:t>
            </a:r>
            <a:r>
              <a:rPr lang="it-IT" sz="1600" i="0" baseline="30000" dirty="0"/>
              <a:t>c</a:t>
            </a:r>
            <a:r>
              <a:rPr lang="it-IT" sz="1600" i="0" dirty="0"/>
              <a:t> Email </a:t>
            </a:r>
            <a:r>
              <a:rPr lang="it-IT" sz="1600" i="0" dirty="0" err="1"/>
              <a:t>address</a:t>
            </a:r>
            <a:endParaRPr lang="en-US" sz="1600" i="0" dirty="0"/>
          </a:p>
          <a:p>
            <a:endParaRPr lang="en-US" sz="1600" i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6FE03B0-1C72-487A-9A55-C2C884DC9664}"/>
              </a:ext>
            </a:extLst>
          </p:cNvPr>
          <p:cNvSpPr txBox="1">
            <a:spLocks/>
          </p:cNvSpPr>
          <p:nvPr/>
        </p:nvSpPr>
        <p:spPr>
          <a:xfrm>
            <a:off x="289685" y="1395167"/>
            <a:ext cx="8564628" cy="125479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dirty="0"/>
              <a:t>Thank </a:t>
            </a:r>
            <a:r>
              <a:rPr lang="it-IT" sz="4400" dirty="0" err="1"/>
              <a:t>you</a:t>
            </a:r>
            <a:r>
              <a:rPr lang="it-IT" sz="4400" dirty="0"/>
              <a:t>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81244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</Words>
  <Application>Microsoft Office PowerPoint</Application>
  <PresentationFormat>Presentazione su schermo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Antonio Padovano</dc:creator>
  <cp:lastModifiedBy>Antonio Padovano</cp:lastModifiedBy>
  <cp:revision>4</cp:revision>
  <dcterms:created xsi:type="dcterms:W3CDTF">2021-10-04T20:41:45Z</dcterms:created>
  <dcterms:modified xsi:type="dcterms:W3CDTF">2021-10-04T22:10:16Z</dcterms:modified>
</cp:coreProperties>
</file>